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c7be6a12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c7be6a12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c800684f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c800684f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c7be6a1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c7be6a1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c800684f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c800684f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c800684f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c800684f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c800684f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c800684f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c800684f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c800684f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c7be6a12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c7be6a12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c800684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c800684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ata.globalforestwatch.org/datasets/683f1bb1d88e4fe99df38e3e60b1d0d8_6" TargetMode="External"/><Relationship Id="rId4" Type="http://schemas.openxmlformats.org/officeDocument/2006/relationships/hyperlink" Target="http://datasets.wri.org/dataset/683f1bb1d88e4fe99df38e3e60b1d0d8_6" TargetMode="External"/><Relationship Id="rId5" Type="http://schemas.openxmlformats.org/officeDocument/2006/relationships/hyperlink" Target="http://data.globalforestwatch.org/datasets/universal-mill-list?geometry=84.264%2C-7.593%2C139.504%2C7.742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youtube.com/watch?v=0MCWcXMX_Fc" TargetMode="External"/><Relationship Id="rId4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rspo.org/certification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worldwildlife.org/pages/which-everyday-products-contain-palm-oi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f.panda.org/our_work/food/sustainable_production/palm_oil/responsible_purchasing/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fts.worldwildlife.org/gift-center/gifts/buckets/Build-Your-Own-Bucket.aspx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127.0.0.1:5000/" TargetMode="External"/><Relationship Id="rId4" Type="http://schemas.openxmlformats.org/officeDocument/2006/relationships/hyperlink" Target="https://financejunky.github.io/homework/Project_files/SMU-Project2-Group5/index.html" TargetMode="External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9762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Monkey’s in Your Shopping 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Chart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607100"/>
            <a:ext cx="8520600" cy="5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00"/>
                </a:solidFill>
              </a:rPr>
              <a:t>Donald Stegman, Godwin Thomas, Akuete Kpodar, Hena Venu</a:t>
            </a:r>
            <a:endParaRPr b="1" sz="15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228300" y="185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885625"/>
            <a:ext cx="8520600" cy="36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CSV: Carbon Emissions from Palm Oil Mills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http://data.globalforestwatch.org/datasets/683f1bb1d88e4fe99df38e3e60b1d0d8_6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Shape Files</a:t>
            </a:r>
            <a:r>
              <a:rPr lang="en"/>
              <a:t>: Mill Locations; Orangutan Locations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http://datasets.wri.org/dataset/683f1bb1d88e4fe99df38e3e60b1d0d8_6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API access: Mill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http://data.globalforestwatch.org/datasets/universal-mill-list?geometry=84.264%2C-7.593%2C139.504%2C7.742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ot all tissue and paper towels are made from responsible sources. The toilet paper on your grocery store shelves may have a direct impact on the 400 Sumatran tigers left in the wild. &#10; &#10;Learn more about how you can help at www.worldwildlife.org/tp-or-tigers" id="60" name="Google Shape;60;p14" title="Don't Flush Tiger Forest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4600" y="76200"/>
            <a:ext cx="6654800" cy="49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324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 to the Orangutan Population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276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can’t control: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Urban development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Hunting &amp; Trafficking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 the US we can impact: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Palm Oil Production &amp; Deforestation by lumber mills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8300" y="1152475"/>
            <a:ext cx="56940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7276400" y="-7250"/>
            <a:ext cx="18675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palm oil make it into your house and the products you buy?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More info?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Find it </a:t>
            </a:r>
            <a:r>
              <a:rPr lang="en" u="sng">
                <a:solidFill>
                  <a:schemeClr val="accent5"/>
                </a:solidFill>
                <a:hlinkClick r:id="rId3"/>
              </a:rPr>
              <a:t>here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7250"/>
            <a:ext cx="727639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7667300" y="0"/>
            <a:ext cx="14766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had know idea palm oil was an important ingredient in so many products!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info?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it </a:t>
            </a:r>
            <a:r>
              <a:rPr lang="en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/>
              <a:t>.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5675" y="0"/>
            <a:ext cx="773298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help save these majestic creatures?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Look for products containing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these symbols: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More infomation about being a responsible consumer can be found </a:t>
            </a:r>
            <a:r>
              <a:rPr lang="en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4750" y="1152473"/>
            <a:ext cx="4852849" cy="26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Adopt your own Orangutan</a:t>
            </a:r>
            <a:endParaRPr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Adopt a plush animal to support the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World Wildlife Foundation </a:t>
            </a:r>
            <a:r>
              <a:rPr lang="en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/>
              <a:t>.</a:t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0500" y="1152475"/>
            <a:ext cx="304200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524" y="2241325"/>
            <a:ext cx="2414026" cy="24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46350" y="222425"/>
            <a:ext cx="8924700" cy="48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8547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4751" y="0"/>
            <a:ext cx="428924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79725" y="1295975"/>
            <a:ext cx="245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Let’s see the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site!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Our site can be found </a:t>
            </a:r>
            <a:r>
              <a:rPr lang="en" sz="1100" u="sng">
                <a:solidFill>
                  <a:schemeClr val="accent5"/>
                </a:solidFill>
                <a:hlinkClick r:id="rId3"/>
              </a:rPr>
              <a:t>here</a:t>
            </a:r>
            <a:r>
              <a:rPr lang="en" sz="1100"/>
              <a:t>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/>
              <a:t>Our site can be found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here</a:t>
            </a:r>
            <a:r>
              <a:rPr lang="en" sz="1100"/>
              <a:t>.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30955" y="0"/>
            <a:ext cx="661304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